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D7D6B-70EB-4B30-8AF3-6F16FA6080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63C3F2-AF46-48CE-83EE-119042021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B68B4-B313-49E0-9F19-5757FB13D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E8E-FAA3-4FF4-83FD-3204055B78C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0141F-402E-49CD-90EE-1A1411597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953DE-0DE4-4BAA-8724-3AD8E1D2C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549F-FC98-4784-A0A1-5407DA5E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8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C8E84-D8FB-4D79-B0CD-5946AC943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54309D-448A-4073-BB4D-5DE4B9B81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E39AE-8312-443D-B206-D4003ED41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E8E-FAA3-4FF4-83FD-3204055B78C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E5372-E327-423A-96A5-7FE38A9B1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C18E2-4437-4DB4-8728-19D2B3919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549F-FC98-4784-A0A1-5407DA5E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96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088377-60E2-40E7-85D0-4961182414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383D99-2439-4665-B5FF-F2B015F67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1F813-E15D-49D8-95FE-74B4752E6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E8E-FAA3-4FF4-83FD-3204055B78C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1E266-8225-4094-AF1C-BB4F7EE5D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B9324-81F0-4744-A996-6B3CE6683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549F-FC98-4784-A0A1-5407DA5E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4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B443B-933D-4066-8C57-4A1EC52DB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5F7A6-8326-4B1E-B19B-78A8BB0DC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E2241-F6C8-4BE7-A293-4D73841B5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E8E-FAA3-4FF4-83FD-3204055B78C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5EBE1-7F95-4CF7-831C-6B64637D0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993CB-A3E6-4FD1-AD41-C7C010265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549F-FC98-4784-A0A1-5407DA5E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2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47406-F057-456E-A3FD-1B91C37F7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3FCF4-6F1C-4002-8735-464C58F34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6F933-E244-437D-91EE-381E4C7FC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E8E-FAA3-4FF4-83FD-3204055B78C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15627-C64A-4BCA-A358-E96ED6324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209BD-2E06-40B6-A482-8EE57F230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549F-FC98-4784-A0A1-5407DA5E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9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1EE7B-8FA6-45F8-9940-09644F2C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D078A-E3C8-4372-8911-55AD732E0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86831-678C-444D-8F7D-CE484ACAB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78A7D-ADBA-41DD-B702-76BC60061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E8E-FAA3-4FF4-83FD-3204055B78C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D36FC-034C-4200-85FF-6D0A6227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DE298-FC4C-41AE-B942-81D4AAB9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549F-FC98-4784-A0A1-5407DA5E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1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1F68C-A2CE-47E3-8208-90DDC9115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734DE-39C3-4519-9954-4DFFFD682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07A22-9EA7-4799-94ED-EBB5DBE65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A736CF-3F8B-46E1-85DD-56FF3FDCFC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42E1BA-4DF1-47E8-845C-D072D926E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DF343F-BF37-4420-934C-2BC6AD56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E8E-FAA3-4FF4-83FD-3204055B78C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B97B3C-36D8-44F5-8FBC-7BFA5CC9F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C1E142-2EEF-437C-9B56-BEF807CEC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549F-FC98-4784-A0A1-5407DA5E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3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B0A11-917E-4615-B1CE-8188C48E2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07C06-2971-495B-9E93-22555D842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E8E-FAA3-4FF4-83FD-3204055B78C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0C8006-12FA-4089-B6EA-4F1912722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E8D409-C3DA-4127-815E-FFA529C62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549F-FC98-4784-A0A1-5407DA5E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9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AB12A2-07C3-4347-AF36-223A5ED4A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E8E-FAA3-4FF4-83FD-3204055B78C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259532-5B1C-4777-BB56-DF3936643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70767-17AA-4AFB-AF33-6F338FA26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549F-FC98-4784-A0A1-5407DA5E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8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74085-2D2D-4928-B299-D345BB86F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6A6FE-D938-4902-9E01-8E6FA2ED8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AAFA42-202C-4FE9-8A76-8C3584C14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D6B76-00E5-401F-B660-8CB59096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E8E-FAA3-4FF4-83FD-3204055B78C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63B68-8832-4DF6-8E2A-811C7C0A4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471AB-94AD-4E86-A7CC-327198FD8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549F-FC98-4784-A0A1-5407DA5E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7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9F1FA-3D79-42A6-B23E-ABED51DF5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BEB0AC-B2A3-47CC-9C33-8D0A8EEC72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9EBA59-4C59-40E6-8AD3-EADD7F48C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3DC9DD-8362-4C24-ACA7-ECC380D69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E8E-FAA3-4FF4-83FD-3204055B78C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B16B77-A629-41C3-81A2-7AC72429F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E778A-D7E3-432A-80CF-C17C0560A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549F-FC98-4784-A0A1-5407DA5E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5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52C176-65ED-46E5-9B6E-38D346EA6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C8BF7-E495-4303-A6D8-478EB3D4B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EDB86-D819-4A83-9092-7F49D8427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8DE8E-FAA3-4FF4-83FD-3204055B78C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39EAB-6DFA-448E-90B8-EE84EFE08C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87B15-E13E-47A7-867A-F627A4CB85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B549F-FC98-4784-A0A1-5407DA5E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3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E862C-0705-422C-8B23-4B7AACCCAC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Judul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08A08C-F360-4847-8CAF-230B32CE80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Nama:</a:t>
            </a:r>
          </a:p>
          <a:p>
            <a:r>
              <a:rPr lang="en-US" dirty="0"/>
              <a:t>NIM:</a:t>
            </a:r>
          </a:p>
          <a:p>
            <a:r>
              <a:rPr lang="en-US" dirty="0" err="1"/>
              <a:t>Pembimbing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69921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52217-A82D-4DB5-AC6C-9A7097670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C4EAD-C470-40EF-B052-69FEA6332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Maksimum</a:t>
            </a:r>
            <a:r>
              <a:rPr lang="en-US" dirty="0"/>
              <a:t> 1 slide</a:t>
            </a:r>
          </a:p>
        </p:txBody>
      </p:sp>
    </p:spTree>
    <p:extLst>
      <p:ext uri="{BB962C8B-B14F-4D97-AF65-F5344CB8AC3E}">
        <p14:creationId xmlns:p14="http://schemas.microsoft.com/office/powerpoint/2010/main" val="2879350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52217-A82D-4DB5-AC6C-9A7097670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C4EAD-C470-40EF-B052-69FEA6332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4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4519E-9B4F-497D-B6FE-CB50EE805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Timeline </a:t>
            </a:r>
            <a:r>
              <a:rPr lang="en-US" dirty="0" err="1"/>
              <a:t>Kegiatan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9F64E-57E8-4DA6-842D-AC297C8AE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Tabel</a:t>
            </a:r>
            <a:endParaRPr lang="en-US" dirty="0"/>
          </a:p>
          <a:p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data, </a:t>
            </a:r>
            <a:r>
              <a:rPr lang="en-US" dirty="0" err="1"/>
              <a:t>namun</a:t>
            </a:r>
            <a:r>
              <a:rPr lang="en-US" dirty="0"/>
              <a:t> juga </a:t>
            </a:r>
            <a:r>
              <a:rPr lang="en-US" dirty="0" err="1"/>
              <a:t>kegiatan</a:t>
            </a:r>
            <a:r>
              <a:rPr lang="en-US" dirty="0"/>
              <a:t> lain, </a:t>
            </a:r>
            <a:r>
              <a:rPr lang="en-US" dirty="0" err="1"/>
              <a:t>misalnya</a:t>
            </a:r>
            <a:r>
              <a:rPr lang="en-US" dirty="0"/>
              <a:t>: </a:t>
            </a:r>
            <a:r>
              <a:rPr lang="en-US" dirty="0" err="1"/>
              <a:t>pengajuan</a:t>
            </a:r>
            <a:r>
              <a:rPr lang="en-US" dirty="0"/>
              <a:t> SIMAKSI, </a:t>
            </a:r>
            <a:r>
              <a:rPr lang="en-US" dirty="0" err="1"/>
              <a:t>pengajuan</a:t>
            </a:r>
            <a:r>
              <a:rPr lang="en-US" dirty="0"/>
              <a:t> </a:t>
            </a:r>
            <a:r>
              <a:rPr lang="en-US" i="1" dirty="0"/>
              <a:t>ethical clearance</a:t>
            </a:r>
            <a:r>
              <a:rPr lang="en-US" dirty="0"/>
              <a:t>, </a:t>
            </a:r>
            <a:r>
              <a:rPr lang="en-US" dirty="0" err="1"/>
              <a:t>perizinan</a:t>
            </a:r>
            <a:r>
              <a:rPr lang="en-US" dirty="0"/>
              <a:t> lab, </a:t>
            </a:r>
            <a:r>
              <a:rPr lang="en-US" dirty="0" err="1"/>
              <a:t>penyusunan</a:t>
            </a:r>
            <a:r>
              <a:rPr lang="en-US" dirty="0"/>
              <a:t> draft </a:t>
            </a:r>
            <a:r>
              <a:rPr lang="en-US" dirty="0" err="1"/>
              <a:t>tesis</a:t>
            </a:r>
            <a:r>
              <a:rPr lang="en-US" dirty="0"/>
              <a:t>, </a:t>
            </a:r>
            <a:r>
              <a:rPr lang="en-US" dirty="0" err="1"/>
              <a:t>dst</a:t>
            </a:r>
            <a:r>
              <a:rPr lang="en-US" dirty="0"/>
              <a:t> </a:t>
            </a:r>
          </a:p>
          <a:p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minggu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865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4519E-9B4F-497D-B6FE-CB50EE805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Kemajuan</a:t>
            </a:r>
            <a:endParaRPr lang="en-US" dirty="0"/>
          </a:p>
        </p:txBody>
      </p:sp>
      <p:graphicFrame>
        <p:nvGraphicFramePr>
          <p:cNvPr id="6" name="Google Shape;627;p38">
            <a:extLst>
              <a:ext uri="{FF2B5EF4-FFF2-40B4-BE49-F238E27FC236}">
                <a16:creationId xmlns:a16="http://schemas.microsoft.com/office/drawing/2014/main" id="{CC920EED-20B8-44E8-9DE3-F123C326B1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9002681"/>
              </p:ext>
            </p:extLst>
          </p:nvPr>
        </p:nvGraphicFramePr>
        <p:xfrm>
          <a:off x="701041" y="1771968"/>
          <a:ext cx="10789918" cy="389731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140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2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2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24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2452">
                  <a:extLst>
                    <a:ext uri="{9D8B030D-6E8A-4147-A177-3AD203B41FA5}">
                      <a16:colId xmlns:a16="http://schemas.microsoft.com/office/drawing/2014/main" val="3975288130"/>
                    </a:ext>
                  </a:extLst>
                </a:gridCol>
              </a:tblGrid>
              <a:tr h="94498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chemeClr val="dk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Kegiatan</a:t>
                      </a:r>
                      <a:endParaRPr sz="1600" b="1" dirty="0">
                        <a:solidFill>
                          <a:schemeClr val="dk1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68575" marB="68575" anchor="ctr">
                    <a:lnL w="28575" cap="flat" cmpd="sng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4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1" dirty="0">
                          <a:solidFill>
                            <a:schemeClr val="dk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Output</a:t>
                      </a:r>
                      <a:endParaRPr sz="1600" b="1" i="1" dirty="0">
                        <a:solidFill>
                          <a:schemeClr val="dk1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68575" marB="68575" anchor="ctr">
                    <a:lnL w="19050" cap="flat" cmpd="sng">
                      <a:solidFill>
                        <a:schemeClr val="accent4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4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 b="1" dirty="0">
                          <a:solidFill>
                            <a:schemeClr val="dk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Ketercapaian (%)</a:t>
                      </a:r>
                      <a:endParaRPr sz="1600" b="1" dirty="0">
                        <a:solidFill>
                          <a:schemeClr val="dk1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68575" marB="68575" anchor="ctr">
                    <a:lnL w="19050" cap="flat" cmpd="sng">
                      <a:solidFill>
                        <a:schemeClr val="accent4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4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4C5B1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solidFill>
                            <a:schemeClr val="dk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Kendala</a:t>
                      </a:r>
                      <a:endParaRPr sz="1600" b="1" dirty="0">
                        <a:solidFill>
                          <a:schemeClr val="dk1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68575" marB="68575" anchor="ctr">
                    <a:lnL w="19050" cap="flat" cmpd="sng">
                      <a:solidFill>
                        <a:schemeClr val="accent4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accent4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 err="1">
                          <a:solidFill>
                            <a:schemeClr val="dk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Rencana</a:t>
                      </a:r>
                      <a:endParaRPr sz="1600" b="1" dirty="0">
                        <a:solidFill>
                          <a:schemeClr val="dk1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68575" marB="68575" anchor="ctr">
                    <a:lnL w="19050" cap="flat" cmpd="sng">
                      <a:solidFill>
                        <a:schemeClr val="accent4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10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…</a:t>
                      </a:r>
                      <a:endParaRPr dirty="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68575" marB="68575" anchor="ctr">
                    <a:lnL w="19050" cap="flat" cmpd="sng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solidFill>
                          <a:schemeClr val="lt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68575" marB="68575" anchor="ctr">
                    <a:lnL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68575" marB="68575" anchor="ctr">
                    <a:lnL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68575" marB="68575" anchor="ctr">
                    <a:lnL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68575" marB="68575" anchor="ctr">
                    <a:lnL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4C5B1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10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…</a:t>
                      </a:r>
                      <a:endParaRPr dirty="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68575" marB="68575" anchor="ctr">
                    <a:lnL w="19050" cap="flat" cmpd="sng">
                      <a:solidFill>
                        <a:srgbClr val="F4C5B1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68575" marB="68575" anchor="ctr">
                    <a:lnL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68575" marB="68575" anchor="ctr">
                    <a:lnL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68575" marB="68575" anchor="ctr">
                    <a:lnL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68575" marB="68575" anchor="ctr">
                    <a:lnL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410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err="1">
                          <a:solidFill>
                            <a:schemeClr val="dk2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dst</a:t>
                      </a:r>
                      <a:endParaRPr dirty="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68575" marB="68575" anchor="ctr">
                    <a:lnL w="19050" cap="flat" cmpd="sng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accent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68575" marB="68575" anchor="ctr">
                    <a:lnL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4C5B1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68575" marB="68575" anchor="ctr">
                    <a:lnL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B7B7B7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68575" marB="68575" anchor="ctr">
                    <a:lnL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4C5B1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2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91425" marR="91425" marT="68575" marB="68575" anchor="ctr">
                    <a:lnL w="19050" cap="flat" cmpd="sng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4C5B1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4C5B1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027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61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Cabin</vt:lpstr>
      <vt:lpstr>Calibri</vt:lpstr>
      <vt:lpstr>Calibri Light</vt:lpstr>
      <vt:lpstr>Office Theme</vt:lpstr>
      <vt:lpstr>Judul</vt:lpstr>
      <vt:lpstr>Latar Belakang</vt:lpstr>
      <vt:lpstr>Tujuan</vt:lpstr>
      <vt:lpstr>Timeline Kegiatan</vt:lpstr>
      <vt:lpstr>Kemajuan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Judul</dc:title>
  <dc:creator>Roya Suffah Zain</dc:creator>
  <cp:lastModifiedBy>Roya Suffah Zain</cp:lastModifiedBy>
  <cp:revision>1</cp:revision>
  <dcterms:created xsi:type="dcterms:W3CDTF">2022-06-13T20:52:08Z</dcterms:created>
  <dcterms:modified xsi:type="dcterms:W3CDTF">2022-06-13T21:00:24Z</dcterms:modified>
</cp:coreProperties>
</file>